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7" r:id="rId3"/>
    <p:sldId id="257" r:id="rId4"/>
    <p:sldId id="261" r:id="rId5"/>
    <p:sldId id="256" r:id="rId6"/>
    <p:sldId id="258" r:id="rId7"/>
    <p:sldId id="259" r:id="rId8"/>
    <p:sldId id="260" r:id="rId9"/>
    <p:sldId id="262" r:id="rId10"/>
    <p:sldId id="263" r:id="rId11"/>
    <p:sldId id="264" r:id="rId12"/>
    <p:sldId id="265" r:id="rId1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>
      <p:cViewPr varScale="1">
        <p:scale>
          <a:sx n="69" d="100"/>
          <a:sy n="69" d="100"/>
        </p:scale>
        <p:origin x="1184" y="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tiff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641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091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047"/>
            <a:ext cx="9144000" cy="5713906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3779912" y="2204864"/>
            <a:ext cx="1512168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5220072" y="3284984"/>
            <a:ext cx="2808312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6156176" y="4653136"/>
            <a:ext cx="1008112" cy="3600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2177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</a:rPr>
              <a:t>7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39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756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785030F-A464-4740-96A2-A1743123A3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04664"/>
            <a:ext cx="7566575" cy="623731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AFD0827F-7541-AA40-8429-06E681F0C684}"/>
              </a:ext>
            </a:extLst>
          </p:cNvPr>
          <p:cNvSpPr/>
          <p:nvPr/>
        </p:nvSpPr>
        <p:spPr>
          <a:xfrm>
            <a:off x="2195736" y="3789040"/>
            <a:ext cx="504056" cy="28803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endParaRPr kumimoji="1" lang="ja-JP" altLang="en-US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20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2047"/>
            <a:ext cx="9144000" cy="5713906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3779912" y="2204864"/>
            <a:ext cx="1512168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b="1" smtClean="0">
                <a:solidFill>
                  <a:schemeClr val="tx1"/>
                </a:solidFill>
              </a:rPr>
              <a:t>ローカル</a:t>
            </a:r>
            <a:r>
              <a:rPr lang="ja-JP" altLang="en-US" sz="1200" b="1">
                <a:solidFill>
                  <a:schemeClr val="tx1"/>
                </a:solidFill>
              </a:rPr>
              <a:t>ス</a:t>
            </a:r>
            <a:r>
              <a:rPr lang="ja-JP" altLang="en-US" sz="1200" b="1" smtClean="0">
                <a:solidFill>
                  <a:schemeClr val="tx1"/>
                </a:solidFill>
              </a:rPr>
              <a:t>コープ</a:t>
            </a:r>
            <a:endParaRPr kumimoji="1" lang="ja-JP" altLang="en-US" sz="1200" b="1">
              <a:solidFill>
                <a:schemeClr val="tx1"/>
              </a:solidFill>
            </a:endParaRPr>
          </a:p>
        </p:txBody>
      </p:sp>
      <p:sp>
        <p:nvSpPr>
          <p:cNvPr id="4" name="角丸四角形 3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5220072" y="3284984"/>
            <a:ext cx="2808312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smtClean="0">
                <a:solidFill>
                  <a:schemeClr val="tx1"/>
                </a:solidFill>
              </a:rPr>
              <a:t>中から外を見ることはできる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6156176" y="4653136"/>
            <a:ext cx="1008112" cy="3600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矢印コネクタ 6"/>
          <p:cNvCxnSpPr/>
          <p:nvPr/>
        </p:nvCxnSpPr>
        <p:spPr>
          <a:xfrm flipH="1">
            <a:off x="6228184" y="4797152"/>
            <a:ext cx="792088" cy="0"/>
          </a:xfrm>
          <a:prstGeom prst="straightConnector1">
            <a:avLst/>
          </a:prstGeom>
          <a:ln w="762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4842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06DB1760-FCAC-AD42-9C83-AAC858CCA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AFA352C-CB57-0F48-B105-7552EC92EF8E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4449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4C1082E-6645-0842-8E4C-E66A26C0B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04664"/>
            <a:ext cx="8473241" cy="533221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39955C8F-3207-0C41-A0F0-30492DC627F5}"/>
              </a:ext>
            </a:extLst>
          </p:cNvPr>
          <p:cNvSpPr/>
          <p:nvPr/>
        </p:nvSpPr>
        <p:spPr>
          <a:xfrm>
            <a:off x="4283968" y="764704"/>
            <a:ext cx="3024336" cy="7200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1477C3B-9B22-764E-8225-2D4AE06E8981}"/>
              </a:ext>
            </a:extLst>
          </p:cNvPr>
          <p:cNvSpPr/>
          <p:nvPr/>
        </p:nvSpPr>
        <p:spPr>
          <a:xfrm>
            <a:off x="4499992" y="836712"/>
            <a:ext cx="2736304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c.count()</a:t>
            </a:r>
            <a:endParaRPr kumimoji="1" lang="ja-JP" altLang="en-US" sz="280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16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E0C19AD-3DDC-654D-AE80-2BD13019F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24744"/>
            <a:ext cx="8255537" cy="4518757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23619841-FFAA-294C-9BB3-0F88356D528C}"/>
              </a:ext>
            </a:extLst>
          </p:cNvPr>
          <p:cNvSpPr/>
          <p:nvPr/>
        </p:nvSpPr>
        <p:spPr>
          <a:xfrm>
            <a:off x="827584" y="3933056"/>
            <a:ext cx="2376264" cy="13681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7699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3084E27-0CFE-3144-ADC1-4B28FC6E1A60}"/>
              </a:ext>
            </a:extLst>
          </p:cNvPr>
          <p:cNvSpPr/>
          <p:nvPr/>
        </p:nvSpPr>
        <p:spPr>
          <a:xfrm>
            <a:off x="755576" y="692696"/>
            <a:ext cx="32403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444AC"/>
                </a:solidFill>
                <a:effectLst/>
                <a:latin typeface="Menlo" panose="020B0609030804020204" pitchFamily="49" charset="0"/>
              </a:rPr>
              <a:t>Counter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  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__init__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0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endParaRPr lang="en" altLang="ja-JP">
              <a:solidFill>
                <a:srgbClr val="236EBF"/>
              </a:solidFill>
              <a:latin typeface="Menlo" panose="020B0609030804020204" pitchFamily="49" charset="0"/>
            </a:endParaRPr>
          </a:p>
          <a:p>
            <a:r>
              <a:rPr lang="en" altLang="ja-JP">
                <a:solidFill>
                  <a:srgbClr val="236EBF"/>
                </a:solidFill>
                <a:latin typeface="Menlo" panose="020B0609030804020204" pitchFamily="49" charset="0"/>
              </a:rPr>
              <a:t>  </a:t>
            </a:r>
            <a:r>
              <a:rPr lang="en" altLang="ja-JP" b="0">
                <a:solidFill>
                  <a:srgbClr val="0991B6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count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B1108E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    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 </a:t>
            </a:r>
            <a:r>
              <a:rPr lang="en" altLang="ja-JP" b="0">
                <a:solidFill>
                  <a:srgbClr val="7B30D0"/>
                </a:solidFill>
                <a:effectLst/>
                <a:latin typeface="Menlo" panose="020B0609030804020204" pitchFamily="49" charset="0"/>
              </a:rPr>
              <a:t>+=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ja-JP" b="0">
                <a:solidFill>
                  <a:srgbClr val="174781"/>
                </a:solidFill>
                <a:effectLst/>
                <a:latin typeface="Menlo" panose="020B0609030804020204" pitchFamily="49" charset="0"/>
              </a:rPr>
              <a:t>1</a:t>
            </a:r>
            <a:endParaRPr lang="en" altLang="ja-JP" b="0">
              <a:solidFill>
                <a:srgbClr val="236EBF"/>
              </a:solidFill>
              <a:effectLst/>
              <a:latin typeface="Menlo" panose="020B0609030804020204" pitchFamily="49" charset="0"/>
            </a:endParaRPr>
          </a:p>
          <a:p>
            <a:r>
              <a:rPr lang="en" altLang="ja-JP" b="0">
                <a:solidFill>
                  <a:srgbClr val="08134A"/>
                </a:solidFill>
                <a:effectLst/>
                <a:latin typeface="Menlo" panose="020B0609030804020204" pitchFamily="49" charset="0"/>
              </a:rPr>
              <a:t>    print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" altLang="ja-JP" b="0">
                <a:solidFill>
                  <a:srgbClr val="2F86D2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" altLang="ja-JP" b="0">
                <a:solidFill>
                  <a:srgbClr val="236EBF"/>
                </a:solidFill>
                <a:effectLst/>
                <a:latin typeface="Menlo" panose="020B0609030804020204" pitchFamily="49" charset="0"/>
              </a:rPr>
              <a:t>.num)</a:t>
            </a:r>
          </a:p>
        </p:txBody>
      </p:sp>
    </p:spTree>
    <p:extLst>
      <p:ext uri="{BB962C8B-B14F-4D97-AF65-F5344CB8AC3E}">
        <p14:creationId xmlns:p14="http://schemas.microsoft.com/office/powerpoint/2010/main" val="3411342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362D3CD-650D-764F-A273-7092CB9E5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C13E2259-48C6-2549-A0A3-8BAFB53734DB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658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5150762-C486-B94C-BE48-1C777EF30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404664"/>
            <a:ext cx="8500015" cy="6232858"/>
          </a:xfrm>
          <a:prstGeom prst="rect">
            <a:avLst/>
          </a:prstGeom>
        </p:spPr>
      </p:pic>
      <p:sp>
        <p:nvSpPr>
          <p:cNvPr id="3" name="角丸四角形 2">
            <a:extLst>
              <a:ext uri="{FF2B5EF4-FFF2-40B4-BE49-F238E27FC236}">
                <a16:creationId xmlns:a16="http://schemas.microsoft.com/office/drawing/2014/main" id="{B82E17C7-131B-A249-8D22-121BFA2BB61A}"/>
              </a:ext>
            </a:extLst>
          </p:cNvPr>
          <p:cNvSpPr/>
          <p:nvPr/>
        </p:nvSpPr>
        <p:spPr>
          <a:xfrm>
            <a:off x="1907704" y="4077072"/>
            <a:ext cx="1584176" cy="6480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42C9678-8BA3-494E-9344-2CF9F78BEB80}"/>
              </a:ext>
            </a:extLst>
          </p:cNvPr>
          <p:cNvSpPr txBox="1"/>
          <p:nvPr/>
        </p:nvSpPr>
        <p:spPr>
          <a:xfrm>
            <a:off x="2267744" y="4221088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D5EF4BB-B5F3-A649-A3C1-EF97AE20CF68}"/>
              </a:ext>
            </a:extLst>
          </p:cNvPr>
          <p:cNvSpPr txBox="1"/>
          <p:nvPr/>
        </p:nvSpPr>
        <p:spPr>
          <a:xfrm>
            <a:off x="2699792" y="4293096"/>
            <a:ext cx="31130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441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54AA3C-7590-8A4F-920A-4750E33F3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8516222" cy="6219083"/>
          </a:xfrm>
          <a:prstGeom prst="rect">
            <a:avLst/>
          </a:prstGeom>
        </p:spPr>
      </p:pic>
      <p:sp>
        <p:nvSpPr>
          <p:cNvPr id="4" name="角丸四角形 3">
            <a:extLst>
              <a:ext uri="{FF2B5EF4-FFF2-40B4-BE49-F238E27FC236}">
                <a16:creationId xmlns:a16="http://schemas.microsoft.com/office/drawing/2014/main" id="{B18F78C0-EA98-4141-91F3-D4FE6495FE31}"/>
              </a:ext>
            </a:extLst>
          </p:cNvPr>
          <p:cNvSpPr/>
          <p:nvPr/>
        </p:nvSpPr>
        <p:spPr>
          <a:xfrm>
            <a:off x="1907704" y="3501008"/>
            <a:ext cx="504056" cy="2880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8492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365</TotalTime>
  <Words>40</Words>
  <Application>Microsoft Office PowerPoint</Application>
  <PresentationFormat>画面に合わせる (4:3)</PresentationFormat>
  <Paragraphs>14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Menlo</vt:lpstr>
      <vt:lpstr>游ゴシック</vt:lpstr>
      <vt:lpstr>Arial</vt:lpstr>
      <vt:lpstr>Calibri</vt:lpstr>
      <vt:lpstr>Consolas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watanabe</dc:creator>
  <cp:lastModifiedBy>watanabe</cp:lastModifiedBy>
  <cp:revision>93</cp:revision>
  <dcterms:created xsi:type="dcterms:W3CDTF">2019-01-02T05:23:01Z</dcterms:created>
  <dcterms:modified xsi:type="dcterms:W3CDTF">2021-01-25T10:26:25Z</dcterms:modified>
</cp:coreProperties>
</file>

<file path=docProps/thumbnail.jpeg>
</file>